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141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61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5523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31476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5407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094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4224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418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91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6207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0181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00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642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8162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3546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08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527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0B9937-A04B-4A62-AF5A-13C99E7C4C8F}" type="datetimeFigureOut">
              <a:rPr lang="pt-BR" smtClean="0"/>
              <a:t>19/01/2021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1BA8C-6632-4144-9DAA-62F4DDFE2D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94296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ESCOPO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Gestão da Integração e Escopo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2521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="" xmlns:a16="http://schemas.microsoft.com/office/drawing/2014/main" id="{51E9C016-F7CF-5A4E-A90E-F3966D979C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824" y="584415"/>
            <a:ext cx="9097170" cy="595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23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="" xmlns:a16="http://schemas.microsoft.com/office/drawing/2014/main" id="{6FC47030-62CA-EA44-B95A-7043D002CCF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08" y="1252152"/>
            <a:ext cx="11272254" cy="474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77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CRIAR EAP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 contrato contendo preferencialmente cada funcionalidade do sistema:</a:t>
            </a:r>
          </a:p>
          <a:p>
            <a:pPr lvl="1"/>
            <a:r>
              <a:rPr lang="pt-BR" dirty="0" smtClean="0"/>
              <a:t>Detalhar os termos, abreviações e linguagem técnica.</a:t>
            </a:r>
          </a:p>
          <a:p>
            <a:pPr lvl="1"/>
            <a:r>
              <a:rPr lang="pt-BR" dirty="0" smtClean="0"/>
              <a:t>Diagrama de Casos de Uso (DCU) (Requisitos Funcionais)</a:t>
            </a:r>
          </a:p>
          <a:p>
            <a:pPr lvl="1"/>
            <a:r>
              <a:rPr lang="pt-BR" dirty="0" smtClean="0"/>
              <a:t>Categorizar as prioridades.</a:t>
            </a:r>
          </a:p>
          <a:p>
            <a:pPr lvl="1"/>
            <a:r>
              <a:rPr lang="pt-BR" dirty="0" smtClean="0"/>
              <a:t>Detalhar os requisitos não funcionais.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981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APÓS TER DESENVOLVIDO O TAP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pt-BR" b="1" dirty="0" smtClean="0"/>
              <a:t>Desenvolver o TAP (Termo de Abertura de Projeto)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pt-BR" dirty="0" smtClean="0"/>
              <a:t>Autoriza formalmente o projeto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pt-BR" dirty="0" smtClean="0"/>
              <a:t>Concede autoridade ao Gerente de Projeto para aplicar recursos organizacionais às atividades de projeto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pt-BR" dirty="0" smtClean="0"/>
              <a:t>Estabelece um vínculo direto entre o projeto e os objetivos estratégicos da organização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pt-BR" b="1" dirty="0" smtClean="0"/>
              <a:t>Cria um registro formal do projeto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997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ÁREAS DO GERENCIAMENTO DE PROJETOS</a:t>
            </a:r>
            <a:endParaRPr lang="pt-BR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="" xmlns:a16="http://schemas.microsoft.com/office/drawing/2014/main" id="{9CC9EB1F-D99F-A940-87C1-07FE5000F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2818" y="2336800"/>
            <a:ext cx="3550339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08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ESCOPO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gerenciamento do escopo do projeto inclui os processos necessários para assegurar que o projeto inclua todo o trabalho, e apenas o necessário, para que termine com sucesso. O gerenciamento do escopo do projeto está relacionado principalmente com definir e controlar o que está e o que não está incluído no projeto. </a:t>
            </a:r>
          </a:p>
        </p:txBody>
      </p:sp>
    </p:spTree>
    <p:extLst>
      <p:ext uri="{BB962C8B-B14F-4D97-AF65-F5344CB8AC3E}">
        <p14:creationId xmlns:p14="http://schemas.microsoft.com/office/powerpoint/2010/main" val="414017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ESCOPO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pt-BR" dirty="0" smtClean="0"/>
              <a:t>Os processos de gerenciamento do escopo do projeto são: </a:t>
            </a:r>
          </a:p>
          <a:p>
            <a:pPr algn="just">
              <a:lnSpc>
                <a:spcPct val="150000"/>
              </a:lnSpc>
            </a:pPr>
            <a:r>
              <a:rPr lang="pt-BR" dirty="0" smtClean="0"/>
              <a:t>1 Planejar o gerenciamento do escopo—O processo de criar um plano de gerenciamento do escopo que documenta como os escopos do projeto e do produto serão definidos, validados e controlados. </a:t>
            </a:r>
          </a:p>
          <a:p>
            <a:pPr algn="just">
              <a:lnSpc>
                <a:spcPct val="150000"/>
              </a:lnSpc>
            </a:pPr>
            <a:r>
              <a:rPr lang="pt-BR" dirty="0" smtClean="0"/>
              <a:t>2 </a:t>
            </a:r>
            <a:r>
              <a:rPr lang="pt-BR" b="1" dirty="0" smtClean="0"/>
              <a:t>Coletar os requisitos </a:t>
            </a:r>
            <a:r>
              <a:rPr lang="pt-BR" dirty="0" smtClean="0"/>
              <a:t>— O processo de determinar, documentar e gerenciar as necessidades e requisitos das partes interessadas a fim de atender aos objetivos do projeto..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4266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ESCOPO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3 Definir o escopo—O processo de desenvolver uma descrição detalhada do projeto e do produto.</a:t>
            </a:r>
            <a:br>
              <a:rPr lang="pt-BR" dirty="0" smtClean="0"/>
            </a:br>
            <a:r>
              <a:rPr lang="pt-BR" dirty="0" smtClean="0"/>
              <a:t>4 Criar a EAP—O processo de subdividir as entregas e o trabalho do projeto em componentes menores e mais </a:t>
            </a:r>
          </a:p>
          <a:p>
            <a:pPr>
              <a:lnSpc>
                <a:spcPct val="150000"/>
              </a:lnSpc>
            </a:pPr>
            <a:r>
              <a:rPr lang="pt-BR" dirty="0" smtClean="0"/>
              <a:t>facilmente gerenciáveis. </a:t>
            </a:r>
          </a:p>
          <a:p>
            <a:pPr>
              <a:lnSpc>
                <a:spcPct val="150000"/>
              </a:lnSpc>
            </a:pPr>
            <a:r>
              <a:rPr lang="pt-BR" dirty="0" smtClean="0"/>
              <a:t>5 Validar o escopo— O processo de formalizar a aceitação das entregas concluídas do projeto.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0163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ESCOPO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6 Controlar o escopo—O processo de monitorar o status do escopo do projeto e do produto e gerenciar as mudanças feitas na linha de base do escopo.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9522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="" xmlns:a16="http://schemas.microsoft.com/office/drawing/2014/main" id="{B5172507-57BA-324F-A50A-E813E2DFF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583" y="188600"/>
            <a:ext cx="5236341" cy="641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33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="" xmlns:a16="http://schemas.microsoft.com/office/drawing/2014/main" id="{F81FA3D8-7CD9-BE40-BB92-F0C1676E8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97" y="1020747"/>
            <a:ext cx="11205765" cy="485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8180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m">
  <a:themeElements>
    <a:clrScheme name="Berlim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m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m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Berlim</Template>
  <TotalTime>57</TotalTime>
  <Words>280</Words>
  <Application>Microsoft Office PowerPoint</Application>
  <PresentationFormat>Widescreen</PresentationFormat>
  <Paragraphs>27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</vt:lpstr>
      <vt:lpstr>Berlim</vt:lpstr>
      <vt:lpstr>ESCOPO</vt:lpstr>
      <vt:lpstr>APÓS TER DESENVOLVIDO O TAP</vt:lpstr>
      <vt:lpstr>ÁREAS DO GERENCIAMENTO DE PROJETOS</vt:lpstr>
      <vt:lpstr>ESCOPO</vt:lpstr>
      <vt:lpstr>ESCOPO</vt:lpstr>
      <vt:lpstr>ESCOPO</vt:lpstr>
      <vt:lpstr>ESCOPO</vt:lpstr>
      <vt:lpstr>Apresentação do PowerPoint</vt:lpstr>
      <vt:lpstr>Apresentação do PowerPoint</vt:lpstr>
      <vt:lpstr>Apresentação do PowerPoint</vt:lpstr>
      <vt:lpstr>Apresentação do PowerPoint</vt:lpstr>
      <vt:lpstr>CRIAR EAP</vt:lpstr>
    </vt:vector>
  </TitlesOfParts>
  <Company>SESI_SENAI_SP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ESCOPO</dc:title>
  <dc:creator>Aluno</dc:creator>
  <cp:lastModifiedBy>Aluno</cp:lastModifiedBy>
  <cp:revision>6</cp:revision>
  <dcterms:created xsi:type="dcterms:W3CDTF">2021-01-19T10:20:28Z</dcterms:created>
  <dcterms:modified xsi:type="dcterms:W3CDTF">2021-01-19T11:17:54Z</dcterms:modified>
</cp:coreProperties>
</file>

<file path=docProps/thumbnail.jpeg>
</file>